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56" r:id="rId2"/>
    <p:sldId id="258" r:id="rId3"/>
    <p:sldId id="259" r:id="rId4"/>
    <p:sldId id="261" r:id="rId5"/>
    <p:sldId id="260" r:id="rId6"/>
    <p:sldId id="264" r:id="rId7"/>
    <p:sldId id="266" r:id="rId8"/>
    <p:sldId id="262" r:id="rId9"/>
    <p:sldId id="265" r:id="rId10"/>
    <p:sldId id="263" r:id="rId11"/>
    <p:sldId id="276" r:id="rId12"/>
    <p:sldId id="268" r:id="rId13"/>
    <p:sldId id="267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74246C-4E0D-4822-BA37-C49C52DE322E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125432-9C05-4F85-AD0C-C61D1AC10B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92849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125432-9C05-4F85-AD0C-C61D1AC10B25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59644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125432-9C05-4F85-AD0C-C61D1AC10B25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97236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0B6B3-FB55-43C5-BA56-4148B5217AD6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7AC84ADB-F648-41E6-9D40-8D47CF4B32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00248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0B6B3-FB55-43C5-BA56-4148B5217AD6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AC84ADB-F648-41E6-9D40-8D47CF4B32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57974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0B6B3-FB55-43C5-BA56-4148B5217AD6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AC84ADB-F648-41E6-9D40-8D47CF4B32DC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589652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0B6B3-FB55-43C5-BA56-4148B5217AD6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AC84ADB-F648-41E6-9D40-8D47CF4B32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71948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0B6B3-FB55-43C5-BA56-4148B5217AD6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AC84ADB-F648-41E6-9D40-8D47CF4B32DC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532420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0B6B3-FB55-43C5-BA56-4148B5217AD6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AC84ADB-F648-41E6-9D40-8D47CF4B32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48913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0B6B3-FB55-43C5-BA56-4148B5217AD6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84ADB-F648-41E6-9D40-8D47CF4B32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79386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0B6B3-FB55-43C5-BA56-4148B5217AD6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84ADB-F648-41E6-9D40-8D47CF4B32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09189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0B6B3-FB55-43C5-BA56-4148B5217AD6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84ADB-F648-41E6-9D40-8D47CF4B32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09006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0B6B3-FB55-43C5-BA56-4148B5217AD6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AC84ADB-F648-41E6-9D40-8D47CF4B32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78900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0B6B3-FB55-43C5-BA56-4148B5217AD6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7AC84ADB-F648-41E6-9D40-8D47CF4B32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13012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0B6B3-FB55-43C5-BA56-4148B5217AD6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7AC84ADB-F648-41E6-9D40-8D47CF4B32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45293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0B6B3-FB55-43C5-BA56-4148B5217AD6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84ADB-F648-41E6-9D40-8D47CF4B32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32685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0B6B3-FB55-43C5-BA56-4148B5217AD6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84ADB-F648-41E6-9D40-8D47CF4B32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00992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0B6B3-FB55-43C5-BA56-4148B5217AD6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84ADB-F648-41E6-9D40-8D47CF4B32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98541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0B6B3-FB55-43C5-BA56-4148B5217AD6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AC84ADB-F648-41E6-9D40-8D47CF4B32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6271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A0B6B3-FB55-43C5-BA56-4148B5217AD6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7AC84ADB-F648-41E6-9D40-8D47CF4B32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9140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g"/><Relationship Id="rId4" Type="http://schemas.openxmlformats.org/officeDocument/2006/relationships/image" Target="../media/image21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g"/><Relationship Id="rId4" Type="http://schemas.openxmlformats.org/officeDocument/2006/relationships/image" Target="../media/image29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Оформление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уголка безопасности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в младшей и средней группе детского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сада</a:t>
            </a:r>
            <a:r>
              <a:rPr lang="ru-RU" dirty="0"/>
              <a:t/>
            </a:r>
            <a:br>
              <a:rPr lang="ru-RU" dirty="0"/>
            </a:br>
            <a:endParaRPr lang="ru-RU" b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89213" y="4666542"/>
            <a:ext cx="8915399" cy="1126283"/>
          </a:xfrm>
        </p:spPr>
        <p:txBody>
          <a:bodyPr>
            <a:normAutofit lnSpcReduction="10000"/>
          </a:bodyPr>
          <a:lstStyle/>
          <a:p>
            <a:pPr algn="r"/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 опыта работы </a:t>
            </a:r>
          </a:p>
          <a:p>
            <a:pPr algn="r"/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воспитателя МДОБУ «Детский сад № 32» </a:t>
            </a:r>
          </a:p>
          <a:p>
            <a:pPr algn="r"/>
            <a:r>
              <a:rPr lang="ru-RU" b="1" dirty="0" err="1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Маньшиной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Татьяны Николаевны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9085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9262" y="2955635"/>
            <a:ext cx="5049212" cy="378690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7966" y="184727"/>
            <a:ext cx="5123104" cy="384232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2037" y="184727"/>
            <a:ext cx="1900507" cy="261623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3366" y="184727"/>
            <a:ext cx="2037565" cy="261623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7966" y="4193308"/>
            <a:ext cx="1976579" cy="247072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212" y="4113541"/>
            <a:ext cx="1971752" cy="2629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7503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1222" y="928399"/>
            <a:ext cx="10297439" cy="5010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014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746" y="193963"/>
            <a:ext cx="4267199" cy="320039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5745" y="193963"/>
            <a:ext cx="4267197" cy="320039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745" y="3556001"/>
            <a:ext cx="4267199" cy="320039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5744" y="3556002"/>
            <a:ext cx="4267197" cy="3200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032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1382" y="203200"/>
            <a:ext cx="8682182" cy="6511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242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1821" y="148665"/>
            <a:ext cx="2383706" cy="329167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1821" y="3469067"/>
            <a:ext cx="2383706" cy="318064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615" y="129778"/>
            <a:ext cx="7364549" cy="6519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048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459" y="157017"/>
            <a:ext cx="10117846" cy="576349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225637" y="6144552"/>
            <a:ext cx="678628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Знакомим 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детей с правилами дорожного движения </a:t>
            </a:r>
            <a:endParaRPr lang="ru-RU" sz="2000" b="1" dirty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4260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7218" y="166254"/>
            <a:ext cx="6036673" cy="352611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6584" y="3371272"/>
            <a:ext cx="5524809" cy="320501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1734" y="281709"/>
            <a:ext cx="3563793" cy="272006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2270" y="3920403"/>
            <a:ext cx="4416858" cy="2569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5024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0968" y="154362"/>
            <a:ext cx="4988427" cy="301371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3269" y="154362"/>
            <a:ext cx="5089252" cy="301371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0967" y="3325092"/>
            <a:ext cx="4988427" cy="297797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9419" y="3335976"/>
            <a:ext cx="5043102" cy="296709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467656" y="6316176"/>
            <a:ext cx="518725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Дидактическая игра «Можно и нельзя» </a:t>
            </a:r>
            <a:endParaRPr lang="ru-RU" sz="2000" b="1" dirty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954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5501" y="193964"/>
            <a:ext cx="4823154" cy="319070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6029" y="3731491"/>
            <a:ext cx="4818881" cy="292930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5501" y="3731491"/>
            <a:ext cx="4970935" cy="291731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435" y="193964"/>
            <a:ext cx="5153713" cy="3190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1775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5604" y="193964"/>
            <a:ext cx="4873124" cy="309996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1791" y="193964"/>
            <a:ext cx="5023191" cy="308828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5604" y="3472874"/>
            <a:ext cx="5003058" cy="305079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9199" y="3472874"/>
            <a:ext cx="4768373" cy="3050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953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0307" y="868219"/>
            <a:ext cx="9831022" cy="5246254"/>
          </a:xfrm>
        </p:spPr>
      </p:pic>
      <p:sp>
        <p:nvSpPr>
          <p:cNvPr id="7" name="Прямоугольник 6"/>
          <p:cNvSpPr/>
          <p:nvPr/>
        </p:nvSpPr>
        <p:spPr>
          <a:xfrm>
            <a:off x="4738255" y="5070763"/>
            <a:ext cx="4784436" cy="104371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Безопасность детей – забота взрослых!</a:t>
            </a:r>
            <a:endParaRPr lang="ru-RU" sz="2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2755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0-02-05-7b966c24151ef737024e57bd3bbf464ad557565b75fe859553a5312b5d852412_a462b016230cf6c3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389766" y="-5209309"/>
            <a:ext cx="8028852" cy="1772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580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39999" y="649330"/>
            <a:ext cx="9254837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3200" b="1" dirty="0" smtClean="0">
                <a:solidFill>
                  <a:srgbClr val="CC33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Сентябрь: </a:t>
            </a:r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Безопасность дорожного движения</a:t>
            </a:r>
            <a:endParaRPr lang="ru-RU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spcAft>
                <a:spcPts val="0"/>
              </a:spcAft>
            </a:pPr>
            <a:r>
              <a:rPr lang="ru-RU" sz="3200" b="1" dirty="0" smtClean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Октябрь: </a:t>
            </a:r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Безопасность в быту</a:t>
            </a:r>
            <a:endParaRPr lang="ru-RU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spcAft>
                <a:spcPts val="0"/>
              </a:spcAft>
            </a:pPr>
            <a:r>
              <a:rPr lang="ru-RU" sz="3200" b="1" dirty="0" smtClean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Ноябрь: </a:t>
            </a:r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Пожарная безопасность</a:t>
            </a:r>
            <a:endParaRPr lang="ru-RU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spcAft>
                <a:spcPts val="0"/>
              </a:spcAft>
            </a:pPr>
            <a:r>
              <a:rPr lang="ru-RU" sz="3200" b="1" dirty="0" smtClean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Декабрь: </a:t>
            </a:r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Электробезопасность </a:t>
            </a:r>
            <a:endParaRPr lang="ru-RU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spcAft>
                <a:spcPts val="0"/>
              </a:spcAft>
            </a:pPr>
            <a:r>
              <a:rPr lang="ru-RU" sz="3200" b="1" dirty="0" smtClean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Январь: </a:t>
            </a:r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Первая медицинская помощь</a:t>
            </a:r>
            <a:r>
              <a:rPr lang="ru-RU" sz="32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 </a:t>
            </a:r>
            <a:endParaRPr lang="ru-RU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spcAft>
                <a:spcPts val="0"/>
              </a:spcAft>
            </a:pPr>
            <a:r>
              <a:rPr lang="ru-RU" sz="3200" b="1" dirty="0" smtClean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Февраль: </a:t>
            </a:r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Безопасность в игровой деятельности</a:t>
            </a:r>
            <a:endParaRPr lang="ru-RU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spcAft>
                <a:spcPts val="0"/>
              </a:spcAft>
            </a:pPr>
            <a:r>
              <a:rPr lang="ru-RU" sz="3200" b="1" dirty="0" smtClean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Март: </a:t>
            </a:r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Безопасность при общении с незнакомыми людьми</a:t>
            </a:r>
            <a:r>
              <a:rPr lang="ru-RU" sz="32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    </a:t>
            </a:r>
            <a:endParaRPr lang="ru-RU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spcAft>
                <a:spcPts val="0"/>
              </a:spcAft>
            </a:pPr>
            <a:r>
              <a:rPr lang="ru-RU" sz="3200" b="1" dirty="0" smtClean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Апрель: </a:t>
            </a:r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Безопасность на воде</a:t>
            </a:r>
            <a:endParaRPr lang="ru-RU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spcAft>
                <a:spcPts val="0"/>
              </a:spcAft>
              <a:tabLst>
                <a:tab pos="953770" algn="l"/>
              </a:tabLst>
            </a:pPr>
            <a:r>
              <a:rPr lang="ru-RU" sz="3200" b="1" dirty="0" smtClean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Май: </a:t>
            </a:r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Опасные и полезные растения</a:t>
            </a:r>
            <a:endParaRPr lang="ru-RU" dirty="0">
              <a:solidFill>
                <a:schemeClr val="bg2">
                  <a:lumMod val="25000"/>
                </a:schemeClr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7601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6473" y="212436"/>
            <a:ext cx="8562109" cy="6421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730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6732" y="508000"/>
            <a:ext cx="9527886" cy="5863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676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5524" y="1265381"/>
            <a:ext cx="7361568" cy="5023679"/>
          </a:xfrm>
          <a:prstGeom prst="rect">
            <a:avLst/>
          </a:prstGeom>
        </p:spPr>
      </p:pic>
      <p:cxnSp>
        <p:nvCxnSpPr>
          <p:cNvPr id="4" name="Прямая со стрелкой 3"/>
          <p:cNvCxnSpPr/>
          <p:nvPr/>
        </p:nvCxnSpPr>
        <p:spPr>
          <a:xfrm flipV="1">
            <a:off x="3075524" y="905164"/>
            <a:ext cx="7361568" cy="9236"/>
          </a:xfrm>
          <a:prstGeom prst="straightConnector1">
            <a:avLst/>
          </a:prstGeom>
          <a:ln w="28575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рямоугольник 5"/>
          <p:cNvSpPr/>
          <p:nvPr/>
        </p:nvSpPr>
        <p:spPr>
          <a:xfrm>
            <a:off x="6239232" y="360342"/>
            <a:ext cx="7793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80 см.</a:t>
            </a:r>
            <a:endParaRPr lang="ru-RU" dirty="0"/>
          </a:p>
        </p:txBody>
      </p:sp>
      <p:cxnSp>
        <p:nvCxnSpPr>
          <p:cNvPr id="7" name="Прямая со стрелкой 6"/>
          <p:cNvCxnSpPr/>
          <p:nvPr/>
        </p:nvCxnSpPr>
        <p:spPr>
          <a:xfrm flipH="1">
            <a:off x="10737307" y="1265380"/>
            <a:ext cx="101600" cy="5023679"/>
          </a:xfrm>
          <a:prstGeom prst="straightConnector1">
            <a:avLst/>
          </a:prstGeom>
          <a:ln w="28575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10838974" y="3592553"/>
            <a:ext cx="7793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5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0 см.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70367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122" y="240145"/>
            <a:ext cx="4703618" cy="627149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0941" y="240145"/>
            <a:ext cx="4703618" cy="6271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56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0399" y="83127"/>
            <a:ext cx="5169165" cy="320026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9075" y="83127"/>
            <a:ext cx="4998846" cy="320026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0400" y="3426692"/>
            <a:ext cx="4753528" cy="312708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1614" y="3426692"/>
            <a:ext cx="5376307" cy="3127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2238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8908" y="295563"/>
            <a:ext cx="10016570" cy="5818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101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192</TotalTime>
  <Words>100</Words>
  <Application>Microsoft Office PowerPoint</Application>
  <PresentationFormat>Широкоэкранный</PresentationFormat>
  <Paragraphs>20</Paragraphs>
  <Slides>20</Slides>
  <Notes>2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6" baseType="lpstr">
      <vt:lpstr>Arial</vt:lpstr>
      <vt:lpstr>Calibri</vt:lpstr>
      <vt:lpstr>Century Gothic</vt:lpstr>
      <vt:lpstr>Times New Roman</vt:lpstr>
      <vt:lpstr>Wingdings 3</vt:lpstr>
      <vt:lpstr>Легкий дым</vt:lpstr>
      <vt:lpstr>Оформление уголка безопасности  в младшей и средней группе детского сада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Уголок безопасности в группе детского сада, как одно из средств развития любознательности младшего дошкольника</dc:title>
  <dc:creator>Пользователь</dc:creator>
  <cp:lastModifiedBy>Пользователь</cp:lastModifiedBy>
  <cp:revision>15</cp:revision>
  <dcterms:created xsi:type="dcterms:W3CDTF">2023-02-14T05:45:52Z</dcterms:created>
  <dcterms:modified xsi:type="dcterms:W3CDTF">2023-02-14T08:57:54Z</dcterms:modified>
</cp:coreProperties>
</file>